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7" r:id="rId1"/>
  </p:sldMasterIdLst>
  <p:sldIdLst>
    <p:sldId id="256" r:id="rId2"/>
    <p:sldId id="257" r:id="rId3"/>
    <p:sldId id="258" r:id="rId4"/>
    <p:sldId id="279" r:id="rId5"/>
    <p:sldId id="260" r:id="rId6"/>
    <p:sldId id="280" r:id="rId7"/>
    <p:sldId id="261" r:id="rId8"/>
    <p:sldId id="264" r:id="rId9"/>
    <p:sldId id="265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1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062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3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8159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81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301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53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849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37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2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219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42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00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57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12/19/2021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1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63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13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7346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F3D4F7-DF69-4E4C-90E6-D6313E3D8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3578087"/>
            <a:ext cx="8361229" cy="2047966"/>
          </a:xfrm>
        </p:spPr>
        <p:txBody>
          <a:bodyPr/>
          <a:lstStyle/>
          <a:p>
            <a:r>
              <a:rPr lang="en-US" dirty="0" smtClean="0"/>
              <a:t>Besties Gadget Marketing</a:t>
            </a:r>
            <a:r>
              <a:rPr lang="en-US" dirty="0" smtClean="0"/>
              <a:t>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62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4ACA7A-B695-44A5-984B-A896F42C4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2080619"/>
            <a:ext cx="8825660" cy="1653180"/>
          </a:xfrm>
        </p:spPr>
        <p:txBody>
          <a:bodyPr/>
          <a:lstStyle/>
          <a:p>
            <a:pPr algn="ctr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r>
              <a:rPr lang="en-US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YOU!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AADF65-50E3-4487-8DD6-7F35AA464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287050"/>
            <a:ext cx="8825659" cy="860400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YOUR TIME!</a:t>
            </a:r>
          </a:p>
        </p:txBody>
      </p:sp>
    </p:spTree>
    <p:extLst>
      <p:ext uri="{BB962C8B-B14F-4D97-AF65-F5344CB8AC3E}">
        <p14:creationId xmlns:p14="http://schemas.microsoft.com/office/powerpoint/2010/main" val="407787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6E1F94-B70F-4164-9486-4391291E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816638"/>
            <a:ext cx="9955696" cy="1183241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TODAYS Presenters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09F1A21-D2DE-4B24-A07E-78A44E5A3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Order of Presentation:</a:t>
            </a:r>
          </a:p>
          <a:p>
            <a:pPr lvl="1"/>
            <a:r>
              <a:rPr lang="en-US" sz="2000" dirty="0"/>
              <a:t>Home Page </a:t>
            </a:r>
            <a:r>
              <a:rPr lang="en-US" sz="2000" dirty="0"/>
              <a:t>&amp; Add to Cart </a:t>
            </a:r>
            <a:r>
              <a:rPr lang="en-US" sz="2000" dirty="0"/>
              <a:t>(</a:t>
            </a:r>
            <a:r>
              <a:rPr lang="en-US" sz="2000" dirty="0" smtClean="0"/>
              <a:t>by </a:t>
            </a:r>
            <a:r>
              <a:rPr lang="en-US" sz="2000" dirty="0" err="1" smtClean="0"/>
              <a:t>Samiullah</a:t>
            </a:r>
            <a:r>
              <a:rPr lang="en-US" sz="2000" dirty="0" smtClean="0"/>
              <a:t> 21f-9200)</a:t>
            </a:r>
          </a:p>
          <a:p>
            <a:pPr lvl="1"/>
            <a:r>
              <a:rPr lang="en-US" sz="2000" dirty="0" smtClean="0"/>
              <a:t>Laptop </a:t>
            </a:r>
            <a:r>
              <a:rPr lang="en-US" sz="2000" dirty="0"/>
              <a:t>(BY </a:t>
            </a:r>
            <a:r>
              <a:rPr lang="en-US" sz="2000" dirty="0" err="1"/>
              <a:t>Samiullah</a:t>
            </a:r>
            <a:r>
              <a:rPr lang="en-US" sz="2000" dirty="0"/>
              <a:t> 21f-9200)</a:t>
            </a:r>
          </a:p>
          <a:p>
            <a:pPr lvl="1"/>
            <a:r>
              <a:rPr lang="en-US" sz="2000" dirty="0" smtClean="0"/>
              <a:t>Watch </a:t>
            </a:r>
            <a:r>
              <a:rPr lang="en-US" sz="2000" dirty="0"/>
              <a:t>&amp; Feedback</a:t>
            </a:r>
            <a:r>
              <a:rPr lang="en-US" sz="2000" dirty="0" smtClean="0"/>
              <a:t>(BY </a:t>
            </a:r>
            <a:r>
              <a:rPr lang="en-US" sz="2000" dirty="0"/>
              <a:t>Adnan Ali 21f-9220</a:t>
            </a:r>
            <a:r>
              <a:rPr lang="en-US" sz="2000" dirty="0" smtClean="0"/>
              <a:t>)</a:t>
            </a:r>
            <a:endParaRPr lang="en-US" sz="2000" dirty="0"/>
          </a:p>
          <a:p>
            <a:pPr lvl="1"/>
            <a:r>
              <a:rPr lang="en-US" sz="2000" dirty="0" smtClean="0"/>
              <a:t>Mobile</a:t>
            </a:r>
            <a:r>
              <a:rPr lang="en-US" sz="2000" dirty="0" smtClean="0"/>
              <a:t> </a:t>
            </a:r>
            <a:r>
              <a:rPr lang="en-US" sz="2000" dirty="0"/>
              <a:t>&amp; Thank you Page (BY </a:t>
            </a:r>
            <a:r>
              <a:rPr lang="en-US" sz="2000" dirty="0"/>
              <a:t>Adnan Ali 21f-9220</a:t>
            </a:r>
            <a:r>
              <a:rPr lang="en-US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80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4AAD3FD-83A5-4B89-9F8F-01B8870865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7B2857-C7CF-4FC5-9AB1-47DF7405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Home Page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xmlns="" id="{61752F1D-FC0F-4103-9584-630E643CCD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xmlns="" id="{70151CB7-E7DE-4917-B831-01DF9CE013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92A1116-1C84-41DF-B803-1F7B0883EC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Title.</a:t>
            </a:r>
          </a:p>
          <a:p>
            <a:r>
              <a:rPr lang="en-US" dirty="0">
                <a:solidFill>
                  <a:srgbClr val="EBEBEB"/>
                </a:solidFill>
              </a:rPr>
              <a:t>Sub-title.</a:t>
            </a:r>
          </a:p>
          <a:p>
            <a:pPr lvl="3"/>
            <a:endParaRPr lang="en-US" dirty="0">
              <a:solidFill>
                <a:srgbClr val="EBEBEB"/>
              </a:solidFill>
            </a:endParaRP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6262777" y="2195958"/>
            <a:ext cx="5098212" cy="296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63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4AAD3FD-83A5-4B89-9F8F-01B8870865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59AF71B-BBEE-4FD1-B81A-06FEF5F99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Add to </a:t>
            </a:r>
            <a:br>
              <a:rPr lang="en-US">
                <a:solidFill>
                  <a:srgbClr val="EBEBEB"/>
                </a:solidFill>
              </a:rPr>
            </a:br>
            <a:r>
              <a:rPr lang="en-US">
                <a:solidFill>
                  <a:srgbClr val="EBEBEB"/>
                </a:solidFill>
              </a:rPr>
              <a:t>Cart</a:t>
            </a:r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xmlns="" id="{61752F1D-FC0F-4103-9584-630E643CCD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xmlns="" id="{70151CB7-E7DE-4917-B831-01DF9CE013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A92A1116-1C84-41DF-B803-1F7B0883EC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lvl="3"/>
            <a:r>
              <a:rPr lang="en-US" dirty="0">
                <a:solidFill>
                  <a:srgbClr val="EBEBEB"/>
                </a:solidFill>
              </a:rPr>
              <a:t>Tabs of Products.</a:t>
            </a:r>
          </a:p>
          <a:p>
            <a:pPr lvl="3"/>
            <a:r>
              <a:rPr lang="en-US" dirty="0">
                <a:solidFill>
                  <a:srgbClr val="EBEBEB"/>
                </a:solidFill>
              </a:rPr>
              <a:t>Total Cost Tab.</a:t>
            </a:r>
          </a:p>
          <a:p>
            <a:pPr lvl="3"/>
            <a:r>
              <a:rPr lang="en-US" dirty="0" smtClean="0">
                <a:solidFill>
                  <a:srgbClr val="EBEBEB"/>
                </a:solidFill>
              </a:rPr>
              <a:t>Button.</a:t>
            </a:r>
            <a:endParaRPr lang="en-US" dirty="0">
              <a:solidFill>
                <a:srgbClr val="EBEBE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122408" y="2251587"/>
            <a:ext cx="5496915" cy="269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xmlns="" id="{B4AAD3FD-83A5-4B89-9F8F-01B8870865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Laptop Brand</a:t>
            </a:r>
            <a:r>
              <a:rPr lang="en-US" dirty="0" smtClean="0">
                <a:solidFill>
                  <a:srgbClr val="EBEBEB"/>
                </a:solidFill>
              </a:rPr>
              <a:t> 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18" name="Freeform 31">
            <a:extLst>
              <a:ext uri="{FF2B5EF4-FFF2-40B4-BE49-F238E27FC236}">
                <a16:creationId xmlns:a16="http://schemas.microsoft.com/office/drawing/2014/main" xmlns="" id="{61752F1D-FC0F-4103-9584-630E643CCD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2">
            <a:extLst>
              <a:ext uri="{FF2B5EF4-FFF2-40B4-BE49-F238E27FC236}">
                <a16:creationId xmlns:a16="http://schemas.microsoft.com/office/drawing/2014/main" xmlns="" id="{70151CB7-E7DE-4917-B831-01DF9CE013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xmlns="" id="{A92A1116-1C84-41DF-B803-1F7B0883EC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Heading.</a:t>
            </a:r>
          </a:p>
          <a:p>
            <a:r>
              <a:rPr lang="en-US" dirty="0">
                <a:solidFill>
                  <a:srgbClr val="EBEBEB"/>
                </a:solidFill>
              </a:rPr>
              <a:t>Cards.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5778608" y="1959262"/>
            <a:ext cx="6188276" cy="333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967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4AAD3FD-83A5-4B89-9F8F-01B8870865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7B2857-C7CF-4FC5-9AB1-47DF7405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Digital Watches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xmlns="" id="{61752F1D-FC0F-4103-9584-630E643CCD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xmlns="" id="{70151CB7-E7DE-4917-B831-01DF9CE013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92A1116-1C84-41DF-B803-1F7B0883EC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7B29CF-53C1-4810-9B28-9D763C0E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lvl="3"/>
            <a:r>
              <a:rPr lang="en-US" dirty="0">
                <a:solidFill>
                  <a:srgbClr val="EBEBEB"/>
                </a:solidFill>
              </a:rPr>
              <a:t>Image Customization.</a:t>
            </a:r>
          </a:p>
          <a:p>
            <a:pPr lvl="3"/>
            <a:r>
              <a:rPr lang="en-US" dirty="0">
                <a:solidFill>
                  <a:srgbClr val="EBEBEB"/>
                </a:solidFill>
              </a:rPr>
              <a:t>Description Design.</a:t>
            </a: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5553491" y="2042131"/>
            <a:ext cx="6333147" cy="305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1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483" y="1013369"/>
            <a:ext cx="9404723" cy="1400530"/>
          </a:xfrm>
        </p:spPr>
        <p:txBody>
          <a:bodyPr/>
          <a:lstStyle/>
          <a:p>
            <a:pPr algn="r"/>
            <a:r>
              <a:rPr lang="en-US" dirty="0"/>
              <a:t>Feedback </a:t>
            </a:r>
            <a:br>
              <a:rPr lang="en-US" dirty="0"/>
            </a:br>
            <a:r>
              <a:rPr lang="en-US" dirty="0"/>
              <a:t>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3219109"/>
            <a:ext cx="8946541" cy="4195481"/>
          </a:xfrm>
        </p:spPr>
        <p:txBody>
          <a:bodyPr/>
          <a:lstStyle/>
          <a:p>
            <a:r>
              <a:rPr lang="en-US" dirty="0"/>
              <a:t>Colors.</a:t>
            </a:r>
          </a:p>
          <a:p>
            <a:r>
              <a:rPr lang="en-US" dirty="0"/>
              <a:t>Customizes Text.</a:t>
            </a:r>
          </a:p>
          <a:p>
            <a:r>
              <a:rPr lang="en-US" dirty="0"/>
              <a:t>Button.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57" y="3042474"/>
            <a:ext cx="5971431" cy="22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3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E4E366E-272A-409E-840F-9A6A64A9E3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721560C-E4AB-4287-A29C-3F6916794C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xmlns="" id="{DF6CFF07-D953-4F9C-9A0E-E0A6AACB61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 smtClean="0">
                <a:solidFill>
                  <a:srgbClr val="EBEBEB"/>
                </a:solidFill>
              </a:rPr>
              <a:t>Mobile Devices:</a:t>
            </a:r>
            <a:endParaRPr lang="en-US" sz="3300" dirty="0">
              <a:solidFill>
                <a:srgbClr val="EBEBEB"/>
              </a:solidFill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xmlns="" id="{DAA4FEEE-0B5F-41BF-825D-60F9FB0895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4C5151-33EB-495B-A0ED-12ADF729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Add to Cart Button.</a:t>
            </a:r>
          </a:p>
          <a:p>
            <a:r>
              <a:rPr lang="en-US" dirty="0"/>
              <a:t>Customization of Button</a:t>
            </a:r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4452668" y="2905067"/>
            <a:ext cx="6858000" cy="336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87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F19BAF3-7E20-4B9D-B544-BABAEEA1F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50648F4-ABCD-4DF0-8641-76CFB23547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xmlns="" id="{989BE678-777B-482A-A616-FEDC47B162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F1EB4BD-9C7E-4AA3-9681-C7EB0DA62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94AAE3AA-3759-4D28-B0EF-575F25A514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28BE0C3-2102-4820-B88B-A448B184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CE49FB7E-7290-46F6-841B-469FBCE0C48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7"/>
          <a:srcRect l="4638" r="11579" b="1"/>
          <a:stretch/>
        </p:blipFill>
        <p:spPr bwMode="auto"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</p:spPr>
      </p:pic>
      <p:sp>
        <p:nvSpPr>
          <p:cNvPr id="21" name="Freeform 16">
            <a:extLst>
              <a:ext uri="{FF2B5EF4-FFF2-40B4-BE49-F238E27FC236}">
                <a16:creationId xmlns:a16="http://schemas.microsoft.com/office/drawing/2014/main" xmlns="" id="{E4F17063-EDA4-417B-946F-BA357F3B39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D36F3EEA-55D4-4677-80E7-92D00B8F34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993A4A-6889-44BE-9A7E-4212128E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>
                <a:solidFill>
                  <a:srgbClr val="EBEBEB"/>
                </a:solidFill>
              </a:rPr>
              <a:t> Thank You</a:t>
            </a:r>
            <a:br>
              <a:rPr lang="en-US" sz="2600">
                <a:solidFill>
                  <a:srgbClr val="EBEBEB"/>
                </a:solidFill>
              </a:rPr>
            </a:br>
            <a:r>
              <a:rPr lang="en-US" sz="2600">
                <a:solidFill>
                  <a:srgbClr val="EBEBEB"/>
                </a:solidFill>
              </a:rPr>
              <a:t>	Page</a:t>
            </a:r>
          </a:p>
        </p:txBody>
      </p:sp>
    </p:spTree>
    <p:extLst>
      <p:ext uri="{BB962C8B-B14F-4D97-AF65-F5344CB8AC3E}">
        <p14:creationId xmlns:p14="http://schemas.microsoft.com/office/powerpoint/2010/main" val="298004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105</Words>
  <Application>Microsoft Office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Times New Roman</vt:lpstr>
      <vt:lpstr>Wingdings 3</vt:lpstr>
      <vt:lpstr>Ion</vt:lpstr>
      <vt:lpstr>Besties Gadget Marketing.com</vt:lpstr>
      <vt:lpstr>TODAYS Presenters</vt:lpstr>
      <vt:lpstr>Home Page</vt:lpstr>
      <vt:lpstr>Add to  Cart</vt:lpstr>
      <vt:lpstr>Laptop Brand </vt:lpstr>
      <vt:lpstr>Digital Watches</vt:lpstr>
      <vt:lpstr>Feedback  Message</vt:lpstr>
      <vt:lpstr>Mobile Devices:</vt:lpstr>
      <vt:lpstr> Thank You  Page</vt:lpstr>
      <vt:lpstr>THANK YOU!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GreenLand.com</dc:title>
  <dc:creator>Loved One</dc:creator>
  <cp:lastModifiedBy>Sami</cp:lastModifiedBy>
  <cp:revision>8</cp:revision>
  <dcterms:created xsi:type="dcterms:W3CDTF">2020-12-31T17:43:34Z</dcterms:created>
  <dcterms:modified xsi:type="dcterms:W3CDTF">2021-12-19T17:30:36Z</dcterms:modified>
</cp:coreProperties>
</file>

<file path=docProps/thumbnail.jpeg>
</file>